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Odueme" userId="3848016591d92da3" providerId="LiveId" clId="{7B4D9820-9210-4621-8D4F-AD68A6A87825}"/>
    <pc:docChg chg="undo custSel addSld modSld">
      <pc:chgData name="Christian Odueme" userId="3848016591d92da3" providerId="LiveId" clId="{7B4D9820-9210-4621-8D4F-AD68A6A87825}" dt="2021-06-12T18:16:39.643" v="59" actId="1035"/>
      <pc:docMkLst>
        <pc:docMk/>
      </pc:docMkLst>
      <pc:sldChg chg="addSp delSp modSp mod setBg setClrOvrMap">
        <pc:chgData name="Christian Odueme" userId="3848016591d92da3" providerId="LiveId" clId="{7B4D9820-9210-4621-8D4F-AD68A6A87825}" dt="2021-06-12T17:43:10.526" v="39" actId="27636"/>
        <pc:sldMkLst>
          <pc:docMk/>
          <pc:sldMk cId="3454047788" sldId="256"/>
        </pc:sldMkLst>
        <pc:spChg chg="mod">
          <ac:chgData name="Christian Odueme" userId="3848016591d92da3" providerId="LiveId" clId="{7B4D9820-9210-4621-8D4F-AD68A6A87825}" dt="2021-06-12T17:43:10.526" v="39" actId="27636"/>
          <ac:spMkLst>
            <pc:docMk/>
            <pc:sldMk cId="3454047788" sldId="256"/>
            <ac:spMk id="2" creationId="{361EA91C-1E09-4B16-A862-06E4ACD19638}"/>
          </ac:spMkLst>
        </pc:spChg>
        <pc:spChg chg="mod">
          <ac:chgData name="Christian Odueme" userId="3848016591d92da3" providerId="LiveId" clId="{7B4D9820-9210-4621-8D4F-AD68A6A87825}" dt="2021-06-12T17:42:37.720" v="36" actId="26606"/>
          <ac:spMkLst>
            <pc:docMk/>
            <pc:sldMk cId="3454047788" sldId="256"/>
            <ac:spMk id="3" creationId="{B772B7E1-C6C7-4D36-A35C-F7DE5675F019}"/>
          </ac:spMkLst>
        </pc:spChg>
        <pc:spChg chg="add del">
          <ac:chgData name="Christian Odueme" userId="3848016591d92da3" providerId="LiveId" clId="{7B4D9820-9210-4621-8D4F-AD68A6A87825}" dt="2021-06-12T17:42:37.636" v="35" actId="26606"/>
          <ac:spMkLst>
            <pc:docMk/>
            <pc:sldMk cId="3454047788" sldId="256"/>
            <ac:spMk id="10" creationId="{ECC07320-C2CA-4E29-8481-9D9E143C7788}"/>
          </ac:spMkLst>
        </pc:spChg>
        <pc:spChg chg="add del">
          <ac:chgData name="Christian Odueme" userId="3848016591d92da3" providerId="LiveId" clId="{7B4D9820-9210-4621-8D4F-AD68A6A87825}" dt="2021-06-12T17:42:37.636" v="35" actId="26606"/>
          <ac:spMkLst>
            <pc:docMk/>
            <pc:sldMk cId="3454047788" sldId="256"/>
            <ac:spMk id="12" creationId="{178FB36B-5BFE-42CA-BC60-1115E0D95EEC}"/>
          </ac:spMkLst>
        </pc:spChg>
        <pc:spChg chg="add">
          <ac:chgData name="Christian Odueme" userId="3848016591d92da3" providerId="LiveId" clId="{7B4D9820-9210-4621-8D4F-AD68A6A87825}" dt="2021-06-12T17:42:37.720" v="36" actId="26606"/>
          <ac:spMkLst>
            <pc:docMk/>
            <pc:sldMk cId="3454047788" sldId="256"/>
            <ac:spMk id="14" creationId="{657F69E0-C4B0-4BEC-A689-4F8D877F05D4}"/>
          </ac:spMkLst>
        </pc:spChg>
        <pc:spChg chg="add">
          <ac:chgData name="Christian Odueme" userId="3848016591d92da3" providerId="LiveId" clId="{7B4D9820-9210-4621-8D4F-AD68A6A87825}" dt="2021-06-12T17:42:37.720" v="36" actId="26606"/>
          <ac:spMkLst>
            <pc:docMk/>
            <pc:sldMk cId="3454047788" sldId="256"/>
            <ac:spMk id="15" creationId="{9F6380B4-6A1C-481E-8408-B4E6C75B9B81}"/>
          </ac:spMkLst>
        </pc:spChg>
        <pc:picChg chg="add mod ord">
          <ac:chgData name="Christian Odueme" userId="3848016591d92da3" providerId="LiveId" clId="{7B4D9820-9210-4621-8D4F-AD68A6A87825}" dt="2021-06-12T17:42:37.720" v="36" actId="26606"/>
          <ac:picMkLst>
            <pc:docMk/>
            <pc:sldMk cId="3454047788" sldId="256"/>
            <ac:picMk id="5" creationId="{932236DA-FD52-4379-8A83-F540EBF5F413}"/>
          </ac:picMkLst>
        </pc:picChg>
      </pc:sldChg>
      <pc:sldChg chg="addSp modSp mod modMedia setBg">
        <pc:chgData name="Christian Odueme" userId="3848016591d92da3" providerId="LiveId" clId="{7B4D9820-9210-4621-8D4F-AD68A6A87825}" dt="2021-06-12T18:16:39.643" v="59" actId="1035"/>
        <pc:sldMkLst>
          <pc:docMk/>
          <pc:sldMk cId="1785882565" sldId="257"/>
        </pc:sldMkLst>
        <pc:spChg chg="mod">
          <ac:chgData name="Christian Odueme" userId="3848016591d92da3" providerId="LiveId" clId="{7B4D9820-9210-4621-8D4F-AD68A6A87825}" dt="2021-06-12T17:43:36.648" v="40" actId="26606"/>
          <ac:spMkLst>
            <pc:docMk/>
            <pc:sldMk cId="1785882565" sldId="257"/>
            <ac:spMk id="2" creationId="{314E073F-8160-41DC-B3C7-93A97CB1686B}"/>
          </ac:spMkLst>
        </pc:spChg>
        <pc:spChg chg="mod">
          <ac:chgData name="Christian Odueme" userId="3848016591d92da3" providerId="LiveId" clId="{7B4D9820-9210-4621-8D4F-AD68A6A87825}" dt="2021-06-12T17:43:36.648" v="40" actId="26606"/>
          <ac:spMkLst>
            <pc:docMk/>
            <pc:sldMk cId="1785882565" sldId="257"/>
            <ac:spMk id="3" creationId="{B7B774E4-29D5-4A54-BD31-0DAE646D98A5}"/>
          </ac:spMkLst>
        </pc:spChg>
        <pc:spChg chg="add">
          <ac:chgData name="Christian Odueme" userId="3848016591d92da3" providerId="LiveId" clId="{7B4D9820-9210-4621-8D4F-AD68A6A87825}" dt="2021-06-12T17:43:36.648" v="40" actId="26606"/>
          <ac:spMkLst>
            <pc:docMk/>
            <pc:sldMk cId="1785882565" sldId="257"/>
            <ac:spMk id="9" creationId="{C1DD1A8A-57D5-4A81-AD04-532B043C5611}"/>
          </ac:spMkLst>
        </pc:spChg>
        <pc:spChg chg="add">
          <ac:chgData name="Christian Odueme" userId="3848016591d92da3" providerId="LiveId" clId="{7B4D9820-9210-4621-8D4F-AD68A6A87825}" dt="2021-06-12T17:43:36.648" v="40" actId="26606"/>
          <ac:spMkLst>
            <pc:docMk/>
            <pc:sldMk cId="1785882565" sldId="257"/>
            <ac:spMk id="11" creationId="{007891EC-4501-44ED-A8C8-B11B6DB767AB}"/>
          </ac:spMkLst>
        </pc:spChg>
        <pc:picChg chg="add mod">
          <ac:chgData name="Christian Odueme" userId="3848016591d92da3" providerId="LiveId" clId="{7B4D9820-9210-4621-8D4F-AD68A6A87825}" dt="2021-06-12T18:16:39.643" v="59" actId="1035"/>
          <ac:picMkLst>
            <pc:docMk/>
            <pc:sldMk cId="1785882565" sldId="257"/>
            <ac:picMk id="5" creationId="{DE2248DD-F89F-434B-8634-410AB76A7E45}"/>
          </ac:picMkLst>
        </pc:picChg>
      </pc:sldChg>
      <pc:sldChg chg="addSp modSp new mod">
        <pc:chgData name="Christian Odueme" userId="3848016591d92da3" providerId="LiveId" clId="{7B4D9820-9210-4621-8D4F-AD68A6A87825}" dt="2021-06-12T17:16:25.362" v="5" actId="14100"/>
        <pc:sldMkLst>
          <pc:docMk/>
          <pc:sldMk cId="2494893291" sldId="262"/>
        </pc:sldMkLst>
        <pc:picChg chg="add mod">
          <ac:chgData name="Christian Odueme" userId="3848016591d92da3" providerId="LiveId" clId="{7B4D9820-9210-4621-8D4F-AD68A6A87825}" dt="2021-06-12T17:16:25.362" v="5" actId="14100"/>
          <ac:picMkLst>
            <pc:docMk/>
            <pc:sldMk cId="2494893291" sldId="262"/>
            <ac:picMk id="3" creationId="{53A1DDF0-748D-439E-939C-1B7403CCD6FE}"/>
          </ac:picMkLst>
        </pc:picChg>
      </pc:sldChg>
      <pc:sldChg chg="addSp delSp modSp new mod">
        <pc:chgData name="Christian Odueme" userId="3848016591d92da3" providerId="LiveId" clId="{7B4D9820-9210-4621-8D4F-AD68A6A87825}" dt="2021-06-12T17:31:48.130" v="17" actId="14100"/>
        <pc:sldMkLst>
          <pc:docMk/>
          <pc:sldMk cId="2277439588" sldId="263"/>
        </pc:sldMkLst>
        <pc:picChg chg="add del mod">
          <ac:chgData name="Christian Odueme" userId="3848016591d92da3" providerId="LiveId" clId="{7B4D9820-9210-4621-8D4F-AD68A6A87825}" dt="2021-06-12T17:30:13.311" v="12" actId="478"/>
          <ac:picMkLst>
            <pc:docMk/>
            <pc:sldMk cId="2277439588" sldId="263"/>
            <ac:picMk id="3" creationId="{2E4A9CB7-60C1-4C95-B2B5-14908C07D53F}"/>
          </ac:picMkLst>
        </pc:picChg>
        <pc:picChg chg="add mod">
          <ac:chgData name="Christian Odueme" userId="3848016591d92da3" providerId="LiveId" clId="{7B4D9820-9210-4621-8D4F-AD68A6A87825}" dt="2021-06-12T17:31:48.130" v="17" actId="14100"/>
          <ac:picMkLst>
            <pc:docMk/>
            <pc:sldMk cId="2277439588" sldId="263"/>
            <ac:picMk id="5" creationId="{B329D0DF-F045-4F5E-9337-7352A288396A}"/>
          </ac:picMkLst>
        </pc:picChg>
      </pc:sldChg>
      <pc:sldChg chg="addSp modSp new mod">
        <pc:chgData name="Christian Odueme" userId="3848016591d92da3" providerId="LiveId" clId="{7B4D9820-9210-4621-8D4F-AD68A6A87825}" dt="2021-06-12T17:35:53.791" v="25" actId="1035"/>
        <pc:sldMkLst>
          <pc:docMk/>
          <pc:sldMk cId="2931966511" sldId="264"/>
        </pc:sldMkLst>
        <pc:picChg chg="add mod">
          <ac:chgData name="Christian Odueme" userId="3848016591d92da3" providerId="LiveId" clId="{7B4D9820-9210-4621-8D4F-AD68A6A87825}" dt="2021-06-12T17:35:53.791" v="25" actId="1035"/>
          <ac:picMkLst>
            <pc:docMk/>
            <pc:sldMk cId="2931966511" sldId="264"/>
            <ac:picMk id="3" creationId="{D62486CD-CA79-4246-867A-59A490DFAB6E}"/>
          </ac:picMkLst>
        </pc:picChg>
      </pc:sldChg>
      <pc:sldChg chg="addSp modSp new mod">
        <pc:chgData name="Christian Odueme" userId="3848016591d92da3" providerId="LiveId" clId="{7B4D9820-9210-4621-8D4F-AD68A6A87825}" dt="2021-06-12T17:37:44.895" v="31" actId="14100"/>
        <pc:sldMkLst>
          <pc:docMk/>
          <pc:sldMk cId="3159903403" sldId="265"/>
        </pc:sldMkLst>
        <pc:picChg chg="add mod">
          <ac:chgData name="Christian Odueme" userId="3848016591d92da3" providerId="LiveId" clId="{7B4D9820-9210-4621-8D4F-AD68A6A87825}" dt="2021-06-12T17:37:44.895" v="31" actId="14100"/>
          <ac:picMkLst>
            <pc:docMk/>
            <pc:sldMk cId="3159903403" sldId="265"/>
            <ac:picMk id="3" creationId="{2D6B0135-60C2-450E-B4EF-79063F8770E0}"/>
          </ac:picMkLst>
        </pc:picChg>
      </pc:sldChg>
      <pc:sldChg chg="addSp modSp new mod">
        <pc:chgData name="Christian Odueme" userId="3848016591d92da3" providerId="LiveId" clId="{7B4D9820-9210-4621-8D4F-AD68A6A87825}" dt="2021-06-12T17:50:47.136" v="47" actId="14100"/>
        <pc:sldMkLst>
          <pc:docMk/>
          <pc:sldMk cId="4281631514" sldId="266"/>
        </pc:sldMkLst>
        <pc:picChg chg="add mod">
          <ac:chgData name="Christian Odueme" userId="3848016591d92da3" providerId="LiveId" clId="{7B4D9820-9210-4621-8D4F-AD68A6A87825}" dt="2021-06-12T17:50:47.136" v="47" actId="14100"/>
          <ac:picMkLst>
            <pc:docMk/>
            <pc:sldMk cId="4281631514" sldId="266"/>
            <ac:picMk id="3" creationId="{EF99FB0E-1C40-4A3D-845D-E0560836BC8D}"/>
          </ac:picMkLst>
        </pc:picChg>
      </pc:sldChg>
      <pc:sldChg chg="addSp modSp new mod">
        <pc:chgData name="Christian Odueme" userId="3848016591d92da3" providerId="LiveId" clId="{7B4D9820-9210-4621-8D4F-AD68A6A87825}" dt="2021-06-12T17:55:42.669" v="53" actId="14100"/>
        <pc:sldMkLst>
          <pc:docMk/>
          <pc:sldMk cId="2814080367" sldId="267"/>
        </pc:sldMkLst>
        <pc:picChg chg="add mod">
          <ac:chgData name="Christian Odueme" userId="3848016591d92da3" providerId="LiveId" clId="{7B4D9820-9210-4621-8D4F-AD68A6A87825}" dt="2021-06-12T17:55:42.669" v="53" actId="14100"/>
          <ac:picMkLst>
            <pc:docMk/>
            <pc:sldMk cId="2814080367" sldId="267"/>
            <ac:picMk id="3" creationId="{67D8EFCE-B1CD-4255-8535-36C1172F5706}"/>
          </ac:picMkLst>
        </pc:picChg>
      </pc:sldChg>
      <pc:sldChg chg="addSp modSp new mod">
        <pc:chgData name="Christian Odueme" userId="3848016591d92da3" providerId="LiveId" clId="{7B4D9820-9210-4621-8D4F-AD68A6A87825}" dt="2021-06-12T18:01:17.053" v="58" actId="14100"/>
        <pc:sldMkLst>
          <pc:docMk/>
          <pc:sldMk cId="3844377127" sldId="268"/>
        </pc:sldMkLst>
        <pc:picChg chg="add mod">
          <ac:chgData name="Christian Odueme" userId="3848016591d92da3" providerId="LiveId" clId="{7B4D9820-9210-4621-8D4F-AD68A6A87825}" dt="2021-06-12T18:01:17.053" v="58" actId="14100"/>
          <ac:picMkLst>
            <pc:docMk/>
            <pc:sldMk cId="3844377127" sldId="268"/>
            <ac:picMk id="3" creationId="{15F8ACD9-BD2A-4E20-A9CF-5A1BE75B43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609A-F6D3-46E3-A9B8-4B592D9D8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FE830-1765-4CC9-8933-764E2DE45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6D25C-81BE-4D0E-A93D-12D640EBA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B9D81-5588-4ED2-9C0C-0F09F643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A7B28-E49A-476A-9C68-2C3CF5DE2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73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4410-1D48-4180-A3A2-40730E1C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203B8-C779-4BBC-94EE-D2D688F71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1DB3A-33B3-42C2-AAA9-320CFFCB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EAC79-40EA-439D-A816-C4C031C1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57F26-FDFE-4D7E-856E-016DB50C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F3C2A-B72F-419C-8D8C-FB1141EC2B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49BE0-7303-4907-A180-4B9C59A3D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3E294-274F-41B0-B4F2-63E6E975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50A0F-F695-4E76-ABF8-D4269B14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3F98C-C6DF-4B8E-8046-0D07E62B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8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FE59-F7BC-4B01-9D6D-4AA18841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D6072-0F6E-4E6E-9605-6FE2BE4BF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FAF0E-F3AB-41D4-BFA0-8910737E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4F2B4-D782-40C4-A0CC-35E1956A0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E8C8D-3B2D-44D4-84B2-E077DBF3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86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9F07-CE82-4D9D-8B3B-7DD5F0D7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54746-E78B-479C-835E-58E4D15C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00239-24B8-4C62-AE84-402F5B79D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8639C-F40D-4F82-B8C3-8DE70819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B75F2-1257-4F2B-BFA4-29CFE480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0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E7D6-FD89-4D31-A385-3E5F0852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B494-8F5F-4CDB-90AB-27E572DF1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41919-2CDD-495F-8B34-D4F2B205C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7DBA9-EC81-490D-B195-1801C82E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A1CD0-104D-45F8-8713-763908FE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45AC2-33C1-42FD-B1E7-468ADFEB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9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25F0-85FA-40F1-A45D-936A5797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3C48B-0282-45E7-8E60-E60723AEC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68D77-A5E4-4E13-A974-C76429F8D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B4400-13BE-4F25-BE92-02E78F894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9BB18-09DD-4B8C-8CFD-4E79E7A61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957CDD-2840-4BDF-87CC-0C6D3998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5490D-4D7E-47AF-B11F-D55B1AFF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A429C-5B2A-4D4E-BA9D-48EA42B4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3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66F3-47C5-4FD6-951F-1D98A0FF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E3097-6C41-4F0C-B7D5-F76441F0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1A6AC-C7B6-43F8-BF37-AFCCFA13F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E5EC0-3D4B-4EC4-BFA0-D068F3C9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9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0D9325-B40F-4B09-B386-688315B9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7AE85-5222-4BDE-BE28-2C45999E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9674-7DE2-4FDB-B719-CA7F99DF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7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BB76-C6FF-43D6-A79A-54FD8784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93B45-E997-4EB6-973B-2ADFDB8D2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78CAD-0682-47A4-8F4B-D1804FBBC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D05DC-F8EE-4A48-84D8-00E7823CF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E473B-B245-49E1-B8F9-0EC57D11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05E4C-9C6A-4AD9-9084-B155BBEE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3D68-D497-47CA-98C5-C51699A1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5C3B6B-E778-4A8C-9E6A-63E2EB239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DEF61-EABD-43E0-8BFE-12C04D75C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4A1FF-1163-43E9-87AD-0A8E6D77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0E4D3-FC96-4792-9778-0BDC328E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470F8-310C-49E8-9E09-4FFC3E46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4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83B95D-1567-4FEE-A0BA-699A0C58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19DD2-B8ED-4633-8F9B-24759AB14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4558A-9AE2-4DF6-8F1B-E57DE6087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517C5-86C6-4D94-9416-33F9F298DE24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373C4-8F21-46A6-985A-78686D60D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915ED-A9E5-4B3C-8A71-AC92DFDE0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D9B91-47DF-4F65-9149-A8C5C5812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7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236DA-FD52-4379-8A83-F540EBF5F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EA91C-1E09-4B16-A862-06E4ACD19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Cryptocurrency Analysis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A project by the May 2021 Group D team of Diploma in Data Analytics Toronto School of Management Ontario Canada.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Submitted to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Jaydeep Chakraborty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2B7E1-C6C7-4D36-A35C-F7DE5675F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On June 14, 2021</a:t>
            </a:r>
          </a:p>
          <a:p>
            <a:r>
              <a:rPr lang="en-US" dirty="0">
                <a:solidFill>
                  <a:srgbClr val="FFFFFF"/>
                </a:solidFill>
              </a:rPr>
              <a:t>In completion of the Data Design Module using Microsoft Excel and Microsoft PowerBI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47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B0135-60C2-450E-B4EF-79063F87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3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9FB0E-1C40-4A3D-845D-E0560836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3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8EFCE-B1CD-4255-8535-36C1172F5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8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8ACD9-BD2A-4E20-A9CF-5A1BE75B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74349" cy="40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7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DE2248DD-F89F-434B-8634-410AB76A7E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-13242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E073F-8160-41DC-B3C7-93A97CB16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774E4-29D5-4A54-BD31-0DAE646D9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8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79FB3E-16FA-4527-A1A0-35BF0429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6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561EA-5D8B-4D2A-93B9-BE9DBDE1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8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395F8-8435-49EF-BFB2-F920CAB3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59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89519-DAB0-4394-8B81-A31B647C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3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1DDF0-748D-439E-939C-1B7403CC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9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29D0DF-F045-4F5E-9337-7352A288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3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486CD-CA79-4246-867A-59A490DF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49</Words>
  <Application>Microsoft Office PowerPoint</Application>
  <PresentationFormat>Widescreen</PresentationFormat>
  <Paragraphs>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Cryptocurrency Analysis A project by the May 2021 Group D team of Diploma in Data Analytics Toronto School of Management Ontario Canada. Submitted to  Jaydeep Chakraborty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Analysis A project by the May 2021 Group D team of Diploma in Data Analytics Toronto School of Management Ontario Canada. Submitted to  Jaydeep Chakraborty</dc:title>
  <dc:creator>Christian Odueme</dc:creator>
  <cp:lastModifiedBy>Christian Odueme</cp:lastModifiedBy>
  <cp:revision>2</cp:revision>
  <dcterms:created xsi:type="dcterms:W3CDTF">2021-06-12T16:58:03Z</dcterms:created>
  <dcterms:modified xsi:type="dcterms:W3CDTF">2021-06-12T18:17:01Z</dcterms:modified>
</cp:coreProperties>
</file>